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1079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" id="{F19C3151-17D8-0D49-BF03-6AA6EB703186}">
          <p14:sldIdLst>
            <p14:sldId id="1079"/>
          </p14:sldIdLst>
        </p14:section>
        <p14:section name="2" id="{B03F7E4F-EEEE-AB4E-992E-E5513A7DC983}">
          <p14:sldIdLst/>
        </p14:section>
        <p14:section name="3" id="{87EDC93A-2F81-2343-A601-DF94791A02F2}">
          <p14:sldIdLst/>
        </p14:section>
        <p14:section name="4" id="{88260B5D-F4AE-554D-9E27-8EF9D604BE6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530E90-F668-4CFB-9CC9-C29BF948655A}" v="2" dt="2026-09-21T21:45:02.5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4" autoAdjust="0"/>
    <p:restoredTop sz="94660"/>
  </p:normalViewPr>
  <p:slideViewPr>
    <p:cSldViewPr snapToGrid="0">
      <p:cViewPr varScale="1">
        <p:scale>
          <a:sx n="62" d="100"/>
          <a:sy n="62" d="100"/>
        </p:scale>
        <p:origin x="24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003644 Champions" userId="48a6c6e8-c2ac-4f23-9e2f-81618e3f956c" providerId="ADAL" clId="{CFDA8C23-B403-4B8F-997D-7A331D9B0AB9}"/>
    <pc:docChg chg="undo custSel modSld">
      <pc:chgData name="CH003644 Champions" userId="48a6c6e8-c2ac-4f23-9e2f-81618e3f956c" providerId="ADAL" clId="{CFDA8C23-B403-4B8F-997D-7A331D9B0AB9}" dt="2026-09-21T22:44:00.083" v="1256" actId="20577"/>
      <pc:docMkLst>
        <pc:docMk/>
      </pc:docMkLst>
      <pc:sldChg chg="addSp delSp modSp mod">
        <pc:chgData name="CH003644 Champions" userId="48a6c6e8-c2ac-4f23-9e2f-81618e3f956c" providerId="ADAL" clId="{CFDA8C23-B403-4B8F-997D-7A331D9B0AB9}" dt="2026-09-21T22:44:00.083" v="1256" actId="20577"/>
        <pc:sldMkLst>
          <pc:docMk/>
          <pc:sldMk cId="1819234321" sldId="1079"/>
        </pc:sldMkLst>
        <pc:spChg chg="mod">
          <ac:chgData name="CH003644 Champions" userId="48a6c6e8-c2ac-4f23-9e2f-81618e3f956c" providerId="ADAL" clId="{CFDA8C23-B403-4B8F-997D-7A331D9B0AB9}" dt="2026-09-21T21:51:37.130" v="1106" actId="255"/>
          <ac:spMkLst>
            <pc:docMk/>
            <pc:sldMk cId="1819234321" sldId="1079"/>
            <ac:spMk id="5" creationId="{2F295376-50D9-7D85-C5AF-D1E8EBA341CC}"/>
          </ac:spMkLst>
        </pc:spChg>
        <pc:spChg chg="mod">
          <ac:chgData name="CH003644 Champions" userId="48a6c6e8-c2ac-4f23-9e2f-81618e3f956c" providerId="ADAL" clId="{CFDA8C23-B403-4B8F-997D-7A331D9B0AB9}" dt="2026-09-21T22:14:48.085" v="1235" actId="20577"/>
          <ac:spMkLst>
            <pc:docMk/>
            <pc:sldMk cId="1819234321" sldId="1079"/>
            <ac:spMk id="7" creationId="{ADFD4FD8-CC42-8BD6-F62D-C920329420B3}"/>
          </ac:spMkLst>
        </pc:spChg>
        <pc:spChg chg="mod">
          <ac:chgData name="CH003644 Champions" userId="48a6c6e8-c2ac-4f23-9e2f-81618e3f956c" providerId="ADAL" clId="{CFDA8C23-B403-4B8F-997D-7A331D9B0AB9}" dt="2026-09-21T22:44:00.083" v="1256" actId="20577"/>
          <ac:spMkLst>
            <pc:docMk/>
            <pc:sldMk cId="1819234321" sldId="1079"/>
            <ac:spMk id="8" creationId="{3EDB62E4-3927-AF5A-143B-A28D328FF3FD}"/>
          </ac:spMkLst>
        </pc:spChg>
        <pc:spChg chg="mod">
          <ac:chgData name="CH003644 Champions" userId="48a6c6e8-c2ac-4f23-9e2f-81618e3f956c" providerId="ADAL" clId="{CFDA8C23-B403-4B8F-997D-7A331D9B0AB9}" dt="2026-09-14T22:27:27.699" v="99" actId="1076"/>
          <ac:spMkLst>
            <pc:docMk/>
            <pc:sldMk cId="1819234321" sldId="1079"/>
            <ac:spMk id="10" creationId="{C59E60B3-9DF6-18C7-AC31-19C26C37F929}"/>
          </ac:spMkLst>
        </pc:spChg>
        <pc:spChg chg="mod">
          <ac:chgData name="CH003644 Champions" userId="48a6c6e8-c2ac-4f23-9e2f-81618e3f956c" providerId="ADAL" clId="{CFDA8C23-B403-4B8F-997D-7A331D9B0AB9}" dt="2026-09-21T21:46:38.329" v="1079" actId="1076"/>
          <ac:spMkLst>
            <pc:docMk/>
            <pc:sldMk cId="1819234321" sldId="1079"/>
            <ac:spMk id="12" creationId="{F5D16569-1C84-9D68-BBB3-D5CF8637054A}"/>
          </ac:spMkLst>
        </pc:spChg>
        <pc:spChg chg="mod">
          <ac:chgData name="CH003644 Champions" userId="48a6c6e8-c2ac-4f23-9e2f-81618e3f956c" providerId="ADAL" clId="{CFDA8C23-B403-4B8F-997D-7A331D9B0AB9}" dt="2026-09-21T22:03:22.171" v="1199" actId="1076"/>
          <ac:spMkLst>
            <pc:docMk/>
            <pc:sldMk cId="1819234321" sldId="1079"/>
            <ac:spMk id="31" creationId="{611AE14A-F05B-5B5F-3777-1F0DDA9BD31D}"/>
          </ac:spMkLst>
        </pc:spChg>
        <pc:picChg chg="mod">
          <ac:chgData name="CH003644 Champions" userId="48a6c6e8-c2ac-4f23-9e2f-81618e3f956c" providerId="ADAL" clId="{CFDA8C23-B403-4B8F-997D-7A331D9B0AB9}" dt="2026-09-17T11:51:44.283" v="463" actId="1076"/>
          <ac:picMkLst>
            <pc:docMk/>
            <pc:sldMk cId="1819234321" sldId="1079"/>
            <ac:picMk id="4" creationId="{C2F05A60-4FAA-A70F-0609-15E1DEABE12B}"/>
          </ac:picMkLst>
        </pc:picChg>
        <pc:picChg chg="mod">
          <ac:chgData name="CH003644 Champions" userId="48a6c6e8-c2ac-4f23-9e2f-81618e3f956c" providerId="ADAL" clId="{CFDA8C23-B403-4B8F-997D-7A331D9B0AB9}" dt="2026-09-14T17:46:20.229" v="6" actId="1076"/>
          <ac:picMkLst>
            <pc:docMk/>
            <pc:sldMk cId="1819234321" sldId="1079"/>
            <ac:picMk id="6" creationId="{5319E74B-6BDB-1AF8-4C8B-E2C3638A0507}"/>
          </ac:picMkLst>
        </pc:picChg>
        <pc:picChg chg="add mod ord">
          <ac:chgData name="CH003644 Champions" userId="48a6c6e8-c2ac-4f23-9e2f-81618e3f956c" providerId="ADAL" clId="{CFDA8C23-B403-4B8F-997D-7A331D9B0AB9}" dt="2026-09-14T21:20:11.135" v="49" actId="14100"/>
          <ac:picMkLst>
            <pc:docMk/>
            <pc:sldMk cId="1819234321" sldId="1079"/>
            <ac:picMk id="16" creationId="{D8AF886E-DF44-D931-1662-F37D9DCAB0D6}"/>
          </ac:picMkLst>
        </pc:picChg>
        <pc:picChg chg="mod">
          <ac:chgData name="CH003644 Champions" userId="48a6c6e8-c2ac-4f23-9e2f-81618e3f956c" providerId="ADAL" clId="{CFDA8C23-B403-4B8F-997D-7A331D9B0AB9}" dt="2026-09-14T17:46:30.413" v="7"/>
          <ac:picMkLst>
            <pc:docMk/>
            <pc:sldMk cId="1819234321" sldId="1079"/>
            <ac:picMk id="22" creationId="{0271E01A-41D7-559B-4A0A-ADD8FE6787D3}"/>
          </ac:picMkLst>
        </pc:picChg>
        <pc:picChg chg="mod">
          <ac:chgData name="CH003644 Champions" userId="48a6c6e8-c2ac-4f23-9e2f-81618e3f956c" providerId="ADAL" clId="{CFDA8C23-B403-4B8F-997D-7A331D9B0AB9}" dt="2026-09-21T21:49:08.811" v="1086" actId="1076"/>
          <ac:picMkLst>
            <pc:docMk/>
            <pc:sldMk cId="1819234321" sldId="1079"/>
            <ac:picMk id="23" creationId="{9D07890A-0FFE-275C-7B23-34F595E72CE9}"/>
          </ac:picMkLst>
        </pc:picChg>
        <pc:picChg chg="add mod ord">
          <ac:chgData name="CH003644 Champions" userId="48a6c6e8-c2ac-4f23-9e2f-81618e3f956c" providerId="ADAL" clId="{CFDA8C23-B403-4B8F-997D-7A331D9B0AB9}" dt="2026-09-21T22:03:25.890" v="1200" actId="1076"/>
          <ac:picMkLst>
            <pc:docMk/>
            <pc:sldMk cId="1819234321" sldId="1079"/>
            <ac:picMk id="27" creationId="{4374657A-C695-C84A-9F8C-42EC25709686}"/>
          </ac:picMkLst>
        </pc:picChg>
        <pc:picChg chg="add mod ord">
          <ac:chgData name="CH003644 Champions" userId="48a6c6e8-c2ac-4f23-9e2f-81618e3f956c" providerId="ADAL" clId="{CFDA8C23-B403-4B8F-997D-7A331D9B0AB9}" dt="2026-09-21T22:03:35.464" v="1201" actId="1076"/>
          <ac:picMkLst>
            <pc:docMk/>
            <pc:sldMk cId="1819234321" sldId="1079"/>
            <ac:picMk id="32" creationId="{3555417E-3F26-462B-5AB4-0FF00C32DBC0}"/>
          </ac:picMkLst>
        </pc:picChg>
        <pc:cxnChg chg="mod">
          <ac:chgData name="CH003644 Champions" userId="48a6c6e8-c2ac-4f23-9e2f-81618e3f956c" providerId="ADAL" clId="{CFDA8C23-B403-4B8F-997D-7A331D9B0AB9}" dt="2026-09-21T21:55:49.788" v="1122" actId="1076"/>
          <ac:cxnSpMkLst>
            <pc:docMk/>
            <pc:sldMk cId="1819234321" sldId="1079"/>
            <ac:cxnSpMk id="11" creationId="{67B65BF0-9FEC-A14E-7824-310E83F16DD1}"/>
          </ac:cxnSpMkLst>
        </pc:cxnChg>
        <pc:cxnChg chg="mod">
          <ac:chgData name="CH003644 Champions" userId="48a6c6e8-c2ac-4f23-9e2f-81618e3f956c" providerId="ADAL" clId="{CFDA8C23-B403-4B8F-997D-7A331D9B0AB9}" dt="2026-09-17T13:13:34.797" v="913" actId="1037"/>
          <ac:cxnSpMkLst>
            <pc:docMk/>
            <pc:sldMk cId="1819234321" sldId="1079"/>
            <ac:cxnSpMk id="13" creationId="{FDB2CF0F-7E9E-A328-728D-6DEC123CC842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B0165-39BE-47B7-B919-2462DCBFC3A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30EC3-6049-4E6F-AE3F-7A325F67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73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95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1484D3-CCE4-0A21-D0E7-CD34B39CC2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95003" y="4438173"/>
            <a:ext cx="3005909" cy="192287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C9CFD43-74DA-D394-616A-EC12BCE3AC3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95003" y="6654047"/>
            <a:ext cx="3005909" cy="192286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1484D3-CCE4-0A21-D0E7-CD34B39CC2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95003" y="4438173"/>
            <a:ext cx="3005909" cy="413874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7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1484D3-CCE4-0A21-D0E7-CD34B39CC2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5380" y="5300870"/>
            <a:ext cx="2873904" cy="327604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FF055212-DC4E-304A-0F5D-37A6BD46DC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8716" y="5300870"/>
            <a:ext cx="2873904" cy="327604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02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06C8D7E-D2D3-75C7-F6F5-C5AFD46C5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5380" y="5300871"/>
            <a:ext cx="2873904" cy="153725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4D6925AE-1B63-371B-1C59-5E3018F9AC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8716" y="5300870"/>
            <a:ext cx="2873904" cy="327604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CF5985B5-4FBC-CA24-3DC5-49F8C04CA5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5380" y="7019788"/>
            <a:ext cx="2873904" cy="153725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899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78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0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3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5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7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1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70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08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/>
          <a:lstStyle/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85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F53DD-BF81-4D14-8E5A-CEAC887EA25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13A32-C3CB-495E-8CE3-3E2AB856A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0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4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emf"/><Relationship Id="rId7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295376-50D9-7D85-C5AF-D1E8EBA341CC}"/>
              </a:ext>
            </a:extLst>
          </p:cNvPr>
          <p:cNvSpPr txBox="1"/>
          <p:nvPr/>
        </p:nvSpPr>
        <p:spPr>
          <a:xfrm>
            <a:off x="393112" y="1073987"/>
            <a:ext cx="2785731" cy="5001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sz="1000" b="0" i="0" dirty="0">
                <a:solidFill>
                  <a:schemeClr val="accent3">
                    <a:lumMod val="75000"/>
                  </a:schemeClr>
                </a:solidFill>
                <a:effectLst/>
                <a:latin typeface="Britannic Bold" panose="020B0903060703020204" pitchFamily="34" charset="0"/>
              </a:rPr>
              <a:t> </a:t>
            </a: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endParaRPr lang="en-US" sz="1600" b="1" u="none" strike="noStrike" dirty="0">
              <a:solidFill>
                <a:schemeClr val="accent3">
                  <a:lumMod val="75000"/>
                </a:schemeClr>
              </a:solidFill>
              <a:effectLst/>
              <a:latin typeface="Britannic Bold" panose="020B0903060703020204" pitchFamily="34" charset="0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n-US" sz="1400" b="1" u="none" strike="noStrike" dirty="0">
                <a:effectLst/>
                <a:latin typeface="Google Sans"/>
              </a:rPr>
              <a:t>O</a:t>
            </a:r>
            <a:r>
              <a:rPr lang="en-US" sz="1000" b="1" u="none" strike="noStrike" dirty="0">
                <a:effectLst/>
                <a:latin typeface="Google Sans"/>
              </a:rPr>
              <a:t>ctober brings a burst of energy to after-school care programs</a:t>
            </a:r>
            <a:r>
              <a:rPr lang="en-US" sz="1000" b="0" u="none" strike="noStrike" dirty="0">
                <a:effectLst/>
                <a:latin typeface="Google Sans"/>
              </a:rPr>
              <a:t> as the fall air cools and the countdown to Halloween begins. This month is a magical time for school-aged kids, shifting from the routine-setting of September into high-spirited creativity, hands-on science, and outdoor adventures before winter sets in.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n-US" sz="1000" dirty="0">
                <a:latin typeface="Google Sans"/>
              </a:rPr>
              <a:t>Here is a breakdown on w</a:t>
            </a:r>
            <a:r>
              <a:rPr lang="en-US" sz="1000" b="0" u="none" strike="noStrike" dirty="0">
                <a:effectLst/>
                <a:latin typeface="Google Sans"/>
              </a:rPr>
              <a:t>hat makes October so vibrant for kids in Champions </a:t>
            </a:r>
          </a:p>
          <a:p>
            <a:pPr marL="171450" marR="0" indent="-171450">
              <a:spcBef>
                <a:spcPts val="9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1000" b="1" u="none" strike="noStrike" dirty="0">
                <a:effectLst/>
                <a:latin typeface="Google Sans"/>
              </a:rPr>
              <a:t>Popsicle Stick Monsters:</a:t>
            </a:r>
            <a:r>
              <a:rPr lang="en-US" sz="1000" dirty="0"/>
              <a:t> Creating miniature scarecrows, witches, and vampires using sticks, yarn, and googly eyes.</a:t>
            </a:r>
          </a:p>
          <a:p>
            <a:pPr marL="171450" marR="0" indent="-171450">
              <a:spcBef>
                <a:spcPts val="9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1000" b="1" u="none" strike="noStrike" dirty="0">
                <a:effectLst/>
                <a:latin typeface="Google Sans"/>
              </a:rPr>
              <a:t>Mini Weather Stations</a:t>
            </a:r>
            <a:r>
              <a:rPr lang="en-US" sz="800" b="1" u="none" strike="noStrike" dirty="0">
                <a:effectLst/>
                <a:latin typeface="Google Sans"/>
              </a:rPr>
              <a:t>:</a:t>
            </a:r>
            <a:r>
              <a:rPr lang="en-US" sz="1000" dirty="0"/>
              <a:t> Tracking wind, rain, and dropping temperatures to learn about seasonal patterns.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n-US" sz="1000" b="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n-US" sz="1000" b="0" u="none" strike="noStrike" dirty="0">
              <a:effectLst/>
              <a:latin typeface="Google San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9E74B-6BDB-1AF8-4C8B-E2C3638A050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2906" y="1642237"/>
            <a:ext cx="1133633" cy="210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FD4FD8-CC42-8BD6-F62D-C920329420B3}"/>
              </a:ext>
            </a:extLst>
          </p:cNvPr>
          <p:cNvSpPr txBox="1"/>
          <p:nvPr/>
        </p:nvSpPr>
        <p:spPr>
          <a:xfrm>
            <a:off x="422906" y="5904941"/>
            <a:ext cx="2785731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 fontAlgn="base">
              <a:lnSpc>
                <a:spcPts val="1100"/>
              </a:lnSpc>
            </a:pPr>
            <a:r>
              <a:rPr lang="en-US" sz="1100" dirty="0"/>
              <a:t>Words, Words, Words</a:t>
            </a:r>
          </a:p>
          <a:p>
            <a:pPr algn="l" rtl="0" fontAlgn="base">
              <a:lnSpc>
                <a:spcPts val="1100"/>
              </a:lnSpc>
            </a:pPr>
            <a:r>
              <a:rPr lang="en-US" sz="1100" dirty="0"/>
              <a:t> </a:t>
            </a:r>
          </a:p>
          <a:p>
            <a:pPr marL="171450" indent="-17145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100" dirty="0"/>
              <a:t>Children will use the English Language in playful ways as your child works with letters, words, and sentences</a:t>
            </a:r>
          </a:p>
          <a:p>
            <a:pPr marL="171450" indent="-17145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100" dirty="0"/>
          </a:p>
          <a:p>
            <a:pPr algn="l" rtl="0" fontAlgn="base">
              <a:lnSpc>
                <a:spcPts val="1100"/>
              </a:lnSpc>
            </a:pPr>
            <a:r>
              <a:rPr lang="en-US" sz="1100" dirty="0"/>
              <a:t>Gross and Gooey Physiology.</a:t>
            </a:r>
          </a:p>
          <a:p>
            <a:pPr marL="171450" indent="-17145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100" dirty="0"/>
          </a:p>
          <a:p>
            <a:pPr marL="171450" indent="-17145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100" dirty="0"/>
              <a:t>Children will learn the science behind the digestive system and use inquiry-based learning skills to analyze how various body parts function. Exploring body systems, organs, and germs will introduce your child to foundational information studied in many health-related fields </a:t>
            </a:r>
            <a:endParaRPr lang="en-US" sz="10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DB62E4-3927-AF5A-143B-A28D328FF3FD}"/>
              </a:ext>
            </a:extLst>
          </p:cNvPr>
          <p:cNvSpPr txBox="1"/>
          <p:nvPr/>
        </p:nvSpPr>
        <p:spPr>
          <a:xfrm>
            <a:off x="3651998" y="1670788"/>
            <a:ext cx="3005909" cy="22570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 fontAlgn="base">
              <a:lnSpc>
                <a:spcPts val="1100"/>
              </a:lnSpc>
            </a:pPr>
            <a:endParaRPr lang="en-US" sz="10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lnSpc>
                <a:spcPts val="1100"/>
              </a:lnSpc>
            </a:pPr>
            <a:endParaRPr lang="en-US" sz="10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lnSpc>
                <a:spcPts val="1100"/>
              </a:lnSpc>
            </a:pPr>
            <a:endParaRPr lang="en-US" sz="1000" dirty="0">
              <a:solidFill>
                <a:srgbClr val="000000"/>
              </a:solidFill>
            </a:endParaRP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000" dirty="0">
                <a:solidFill>
                  <a:srgbClr val="000000"/>
                </a:solidFill>
              </a:rPr>
              <a:t>October 9</a:t>
            </a:r>
            <a:r>
              <a:rPr lang="en-US" sz="1000" baseline="30000" dirty="0">
                <a:solidFill>
                  <a:srgbClr val="000000"/>
                </a:solidFill>
              </a:rPr>
              <a:t>th</a:t>
            </a:r>
            <a:r>
              <a:rPr lang="en-US" sz="1000" dirty="0">
                <a:solidFill>
                  <a:srgbClr val="000000"/>
                </a:solidFill>
              </a:rPr>
              <a:t> No School  Parent Teacher Conference</a:t>
            </a:r>
            <a:endParaRPr lang="en-US" sz="1000" b="0" i="0" dirty="0">
              <a:solidFill>
                <a:srgbClr val="000000"/>
              </a:solidFill>
              <a:effectLst/>
            </a:endParaRP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000" dirty="0">
                <a:solidFill>
                  <a:srgbClr val="000000"/>
                </a:solidFill>
              </a:rPr>
              <a:t>October 12</a:t>
            </a:r>
            <a:r>
              <a:rPr lang="en-US" sz="1000" baseline="30000" dirty="0">
                <a:solidFill>
                  <a:srgbClr val="000000"/>
                </a:solidFill>
              </a:rPr>
              <a:t>th</a:t>
            </a:r>
            <a:r>
              <a:rPr lang="en-US" sz="1000" dirty="0">
                <a:solidFill>
                  <a:srgbClr val="000000"/>
                </a:solidFill>
              </a:rPr>
              <a:t> No School (Indigenous Peoples Day)</a:t>
            </a: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000" b="0" i="0" dirty="0">
                <a:solidFill>
                  <a:srgbClr val="000000"/>
                </a:solidFill>
                <a:effectLst/>
              </a:rPr>
              <a:t>October 17</a:t>
            </a:r>
            <a:r>
              <a:rPr lang="en-US" sz="1000" b="0" i="0" baseline="30000" dirty="0">
                <a:solidFill>
                  <a:srgbClr val="000000"/>
                </a:solidFill>
                <a:effectLst/>
              </a:rPr>
              <a:t>th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 Bring a friend for </a:t>
            </a:r>
            <a:r>
              <a:rPr lang="en-US" sz="1000" b="0" i="0">
                <a:solidFill>
                  <a:srgbClr val="000000"/>
                </a:solidFill>
                <a:effectLst/>
              </a:rPr>
              <a:t>free day</a:t>
            </a: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000" b="0" i="0" dirty="0">
              <a:solidFill>
                <a:srgbClr val="000000"/>
              </a:solidFill>
              <a:effectLst/>
            </a:endParaRP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000" dirty="0">
                <a:solidFill>
                  <a:srgbClr val="000000"/>
                </a:solidFill>
              </a:rPr>
              <a:t>October 20</a:t>
            </a:r>
            <a:r>
              <a:rPr lang="en-US" sz="1000" baseline="30000" dirty="0">
                <a:solidFill>
                  <a:srgbClr val="000000"/>
                </a:solidFill>
              </a:rPr>
              <a:t>th</a:t>
            </a:r>
            <a:r>
              <a:rPr lang="en-US" sz="1000" dirty="0">
                <a:solidFill>
                  <a:srgbClr val="000000"/>
                </a:solidFill>
              </a:rPr>
              <a:t> Engagement Survey Release Party</a:t>
            </a:r>
            <a:endParaRPr lang="en-US" sz="1000" b="0" i="0" dirty="0">
              <a:solidFill>
                <a:srgbClr val="000000"/>
              </a:solidFill>
              <a:effectLst/>
            </a:endParaRP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000" dirty="0">
              <a:solidFill>
                <a:srgbClr val="000000"/>
              </a:solidFill>
            </a:endParaRP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en-US" sz="1000" b="0" i="0" dirty="0">
                <a:solidFill>
                  <a:srgbClr val="000000"/>
                </a:solidFill>
                <a:effectLst/>
              </a:rPr>
              <a:t>October 30</a:t>
            </a:r>
            <a:r>
              <a:rPr lang="en-US" sz="1000" b="0" i="0" baseline="30000" dirty="0">
                <a:solidFill>
                  <a:srgbClr val="000000"/>
                </a:solidFill>
                <a:effectLst/>
              </a:rPr>
              <a:t>th</a:t>
            </a:r>
            <a:r>
              <a:rPr lang="en-US" sz="1000" b="0" i="0" dirty="0">
                <a:solidFill>
                  <a:srgbClr val="000000"/>
                </a:solidFill>
                <a:effectLst/>
              </a:rPr>
              <a:t>  Costume Party</a:t>
            </a: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000" dirty="0">
              <a:solidFill>
                <a:srgbClr val="000000"/>
              </a:solidFill>
            </a:endParaRPr>
          </a:p>
          <a:p>
            <a:pPr marL="228600" indent="-22860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000" b="0" i="0" dirty="0">
              <a:solidFill>
                <a:srgbClr val="000000"/>
              </a:solidFill>
              <a:effectLst/>
            </a:endParaRPr>
          </a:p>
          <a:p>
            <a:pPr marL="171450" indent="-171450" algn="l" rtl="0" fontAlgn="base">
              <a:lnSpc>
                <a:spcPts val="1100"/>
              </a:lnSpc>
              <a:buFont typeface="Wingdings" panose="05000000000000000000" pitchFamily="2" charset="2"/>
              <a:buChar char="v"/>
            </a:pPr>
            <a:endParaRPr lang="en-US" sz="1000" dirty="0">
              <a:solidFill>
                <a:srgbClr val="000000"/>
              </a:solidFill>
            </a:endParaRPr>
          </a:p>
          <a:p>
            <a:pPr algn="l" rtl="0" fontAlgn="base">
              <a:lnSpc>
                <a:spcPts val="1100"/>
              </a:lnSpc>
            </a:pPr>
            <a:endParaRPr lang="en-US" sz="10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271E01A-41D7-559B-4A0A-ADD8FE6787D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04437" y="1663409"/>
            <a:ext cx="2143887" cy="2103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07890A-0FFE-275C-7B23-34F595E72CE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2906" y="5514451"/>
            <a:ext cx="2496312" cy="21011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11AE14A-F05B-5B5F-3777-1F0DDA9BD31D}"/>
              </a:ext>
            </a:extLst>
          </p:cNvPr>
          <p:cNvSpPr txBox="1"/>
          <p:nvPr/>
        </p:nvSpPr>
        <p:spPr>
          <a:xfrm>
            <a:off x="3491119" y="7665280"/>
            <a:ext cx="31711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 fontAlgn="base"/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Stem Challenge engineering principles 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B65BF0-9FEC-A14E-7824-310E83F16DD1}"/>
              </a:ext>
            </a:extLst>
          </p:cNvPr>
          <p:cNvCxnSpPr>
            <a:cxnSpLocks/>
          </p:cNvCxnSpPr>
          <p:nvPr/>
        </p:nvCxnSpPr>
        <p:spPr>
          <a:xfrm flipH="1">
            <a:off x="422906" y="5806635"/>
            <a:ext cx="2496312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B2CF0F-7E9E-A328-728D-6DEC123CC842}"/>
              </a:ext>
            </a:extLst>
          </p:cNvPr>
          <p:cNvCxnSpPr>
            <a:cxnSpLocks/>
          </p:cNvCxnSpPr>
          <p:nvPr/>
        </p:nvCxnSpPr>
        <p:spPr>
          <a:xfrm flipH="1">
            <a:off x="3875679" y="1960616"/>
            <a:ext cx="150254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661130-F194-C637-F20A-2723978DFC54}"/>
              </a:ext>
            </a:extLst>
          </p:cNvPr>
          <p:cNvCxnSpPr>
            <a:cxnSpLocks/>
          </p:cNvCxnSpPr>
          <p:nvPr/>
        </p:nvCxnSpPr>
        <p:spPr>
          <a:xfrm flipH="1">
            <a:off x="357087" y="1522602"/>
            <a:ext cx="117607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30C394-72B4-212E-06A0-5FE070A36AEF}"/>
              </a:ext>
            </a:extLst>
          </p:cNvPr>
          <p:cNvCxnSpPr>
            <a:cxnSpLocks/>
          </p:cNvCxnSpPr>
          <p:nvPr/>
        </p:nvCxnSpPr>
        <p:spPr>
          <a:xfrm flipH="1">
            <a:off x="3604437" y="1536062"/>
            <a:ext cx="2143887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59E60B3-9DF6-18C7-AC31-19C26C37F929}"/>
              </a:ext>
            </a:extLst>
          </p:cNvPr>
          <p:cNvSpPr txBox="1"/>
          <p:nvPr/>
        </p:nvSpPr>
        <p:spPr>
          <a:xfrm>
            <a:off x="3494593" y="4527677"/>
            <a:ext cx="298469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 fontAlgn="base"/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</a:rPr>
              <a:t>Champers Enjoying their  first day back to program</a:t>
            </a:r>
            <a:endParaRPr lang="en-US" sz="1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D16569-1C84-9D68-BBB3-D5CF8637054A}"/>
              </a:ext>
            </a:extLst>
          </p:cNvPr>
          <p:cNvSpPr/>
          <p:nvPr/>
        </p:nvSpPr>
        <p:spPr>
          <a:xfrm>
            <a:off x="532706" y="8744759"/>
            <a:ext cx="6143461" cy="377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Letanya Simpson • 708.252.4998 • 6131 </a:t>
            </a:r>
            <a:r>
              <a:rPr lang="en-US" sz="1100" dirty="0" err="1">
                <a:solidFill>
                  <a:srgbClr val="FF0000"/>
                </a:solidFill>
              </a:rPr>
              <a:t>Allemong</a:t>
            </a:r>
            <a:r>
              <a:rPr lang="en-US" sz="1100" dirty="0">
                <a:solidFill>
                  <a:srgbClr val="FF0000"/>
                </a:solidFill>
              </a:rPr>
              <a:t> Dr, Matteson IL 60443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8AF886E-DF44-D931-1662-F37D9DCAB0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26562" y="-131060"/>
            <a:ext cx="6884562" cy="1704397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F05A60-4FAA-A70F-0609-15E1DEABE12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7085" y="256834"/>
            <a:ext cx="6143463" cy="1046745"/>
          </a:xfrm>
          <a:prstGeom prst="rect">
            <a:avLst/>
          </a:prstGeom>
          <a:ln w="228600" cap="sq" cmpd="thickThin">
            <a:solidFill>
              <a:schemeClr val="accent3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4374657A-C695-C84A-9F8C-42EC2570968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0" r="26010"/>
          <a:stretch>
            <a:fillRect/>
          </a:stretch>
        </p:blipFill>
        <p:spPr>
          <a:xfrm rot="5400000">
            <a:off x="4212366" y="5183225"/>
            <a:ext cx="1922463" cy="3005138"/>
          </a:xfrm>
          <a:prstGeom prst="rect">
            <a:avLst/>
          </a:prstGeom>
        </p:spPr>
      </p:pic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3555417E-3F26-462B-5AB4-0FF00C32DB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0" r="26010"/>
          <a:stretch>
            <a:fillRect/>
          </a:stretch>
        </p:blipFill>
        <p:spPr>
          <a:xfrm rot="5400000">
            <a:off x="4174146" y="3069431"/>
            <a:ext cx="1922463" cy="300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34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HP New Brand">
      <a:dk1>
        <a:srgbClr val="002A40"/>
      </a:dk1>
      <a:lt1>
        <a:srgbClr val="FFFFFF"/>
      </a:lt1>
      <a:dk2>
        <a:srgbClr val="002A40"/>
      </a:dk2>
      <a:lt2>
        <a:srgbClr val="F1EDEC"/>
      </a:lt2>
      <a:accent1>
        <a:srgbClr val="EB0000"/>
      </a:accent1>
      <a:accent2>
        <a:srgbClr val="00BCDE"/>
      </a:accent2>
      <a:accent3>
        <a:srgbClr val="FFD300"/>
      </a:accent3>
      <a:accent4>
        <a:srgbClr val="FFC5C1"/>
      </a:accent4>
      <a:accent5>
        <a:srgbClr val="78E5FF"/>
      </a:accent5>
      <a:accent6>
        <a:srgbClr val="F1EDEC"/>
      </a:accent6>
      <a:hlink>
        <a:srgbClr val="00BCDE"/>
      </a:hlink>
      <a:folHlink>
        <a:srgbClr val="FFD3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3d5807-fb37-42a8-a2fb-5e7f1b4626f3" xsi:nil="true"/>
    <lcf76f155ced4ddcb4097134ff3c332f xmlns="20bb868d-ec10-4d01-98f2-d89fe15e66c0">
      <Terms xmlns="http://schemas.microsoft.com/office/infopath/2007/PartnerControls"/>
    </lcf76f155ced4ddcb4097134ff3c332f>
    <IconOverlay xmlns="http://schemas.microsoft.com/sharepoint/v4" xsi:nil="true"/>
    <Content_x0020_Owner xmlns="9c3d5807-fb37-42a8-a2fb-5e7f1b4626f3">
      <UserInfo>
        <DisplayName/>
        <AccountId xsi:nil="true"/>
        <AccountType/>
      </UserInfo>
    </Content_x0020_Owner>
    <Quality xmlns="9c3d5807-fb37-42a8-a2fb-5e7f1b4626f3">Pending Review</Quality>
    <Key_Doc xmlns="64a4ae9d-c395-46ef-9ba3-c93b32e0af3f">false</Key_Doc>
    <j499b03e806c4291aae453c621af2e2d xmlns="9c3d5807-fb37-42a8-a2fb-5e7f1b4626f3">
      <Terms xmlns="http://schemas.microsoft.com/office/infopath/2007/PartnerControls"/>
    </j499b03e806c4291aae453c621af2e2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AC90557B633248866586D1BEA48097" ma:contentTypeVersion="21" ma:contentTypeDescription="Create a new document." ma:contentTypeScope="" ma:versionID="14f50e81c30ea3bbaf73358b03f5a50f">
  <xsd:schema xmlns:xsd="http://www.w3.org/2001/XMLSchema" xmlns:xs="http://www.w3.org/2001/XMLSchema" xmlns:p="http://schemas.microsoft.com/office/2006/metadata/properties" xmlns:ns2="9c3d5807-fb37-42a8-a2fb-5e7f1b4626f3" xmlns:ns3="20bb868d-ec10-4d01-98f2-d89fe15e66c0" xmlns:ns4="64a4ae9d-c395-46ef-9ba3-c93b32e0af3f" xmlns:ns5="http://schemas.microsoft.com/sharepoint/v4" targetNamespace="http://schemas.microsoft.com/office/2006/metadata/properties" ma:root="true" ma:fieldsID="f748df46e1c37fb26357cf41731d55da" ns2:_="" ns3:_="" ns4:_="" ns5:_="">
    <xsd:import namespace="9c3d5807-fb37-42a8-a2fb-5e7f1b4626f3"/>
    <xsd:import namespace="20bb868d-ec10-4d01-98f2-d89fe15e66c0"/>
    <xsd:import namespace="64a4ae9d-c395-46ef-9ba3-c93b32e0af3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Content_x0020_Owner" minOccurs="0"/>
                <xsd:element ref="ns2:j499b03e806c4291aae453c621af2e2d" minOccurs="0"/>
                <xsd:element ref="ns2:TaxCatchAll" minOccurs="0"/>
                <xsd:element ref="ns2:Quality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4:Key_Doc" minOccurs="0"/>
                <xsd:element ref="ns5:IconOverlay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3d5807-fb37-42a8-a2fb-5e7f1b4626f3" elementFormDefault="qualified">
    <xsd:import namespace="http://schemas.microsoft.com/office/2006/documentManagement/types"/>
    <xsd:import namespace="http://schemas.microsoft.com/office/infopath/2007/PartnerControls"/>
    <xsd:element name="Content_x0020_Owner" ma:index="8" nillable="true" ma:displayName="Content Owner" ma:list="UserInfo" ma:SharePointGroup="0" ma:internalName="Content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j499b03e806c4291aae453c621af2e2d" ma:index="10" nillable="true" ma:taxonomy="true" ma:internalName="j499b03e806c4291aae453c621af2e2d" ma:taxonomyFieldName="KCEBrand" ma:displayName="KCE Brand" ma:default="" ma:fieldId="{3499b03e-806c-4291-aae4-53c621af2e2d}" ma:taxonomyMulti="true" ma:sspId="a9fec86f-7af9-49e2-9955-db7521333407" ma:termSetId="4539437f-e284-4691-8df6-254397b0f0f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008cedb5-ac4c-4131-8048-29f08fe79f9d}" ma:internalName="TaxCatchAll" ma:showField="CatchAllData" ma:web="64a4ae9d-c395-46ef-9ba3-c93b32e0af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Quality" ma:index="12" nillable="true" ma:displayName="Quality" ma:default="Pending Review" ma:format="Dropdown" ma:internalName="Quality">
      <xsd:simpleType>
        <xsd:restriction base="dms:Choice">
          <xsd:enumeration value="Good"/>
          <xsd:enumeration value="Needs Work"/>
          <xsd:enumeration value="Pending Review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b868d-ec10-4d01-98f2-d89fe15e66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9fec86f-7af9-49e2-9955-db75213334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4ae9d-c395-46ef-9ba3-c93b32e0af3f" elementFormDefault="qualified">
    <xsd:import namespace="http://schemas.microsoft.com/office/2006/documentManagement/types"/>
    <xsd:import namespace="http://schemas.microsoft.com/office/infopath/2007/PartnerControls"/>
    <xsd:element name="Key_Doc" ma:index="22" nillable="true" ma:displayName="Key Document" ma:default="0" ma:indexed="true" ma:internalName="Key_Doc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D4FC73-715F-46F3-8064-001A9427D2AC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64a4ae9d-c395-46ef-9ba3-c93b32e0af3f"/>
    <ds:schemaRef ds:uri="http://schemas.microsoft.com/sharepoint/v4"/>
    <ds:schemaRef ds:uri="http://schemas.microsoft.com/office/infopath/2007/PartnerControls"/>
    <ds:schemaRef ds:uri="http://purl.org/dc/elements/1.1/"/>
    <ds:schemaRef ds:uri="9c3d5807-fb37-42a8-a2fb-5e7f1b4626f3"/>
    <ds:schemaRef ds:uri="20bb868d-ec10-4d01-98f2-d89fe15e66c0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5E633C-37D5-4475-A9F1-EA5B8D9478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2B12FB-3992-4487-ABA1-939212B17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3d5807-fb37-42a8-a2fb-5e7f1b4626f3"/>
    <ds:schemaRef ds:uri="20bb868d-ec10-4d01-98f2-d89fe15e66c0"/>
    <ds:schemaRef ds:uri="64a4ae9d-c395-46ef-9ba3-c93b32e0af3f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11325</TotalTime>
  <Words>238</Words>
  <Application>Microsoft Office PowerPoint</Application>
  <PresentationFormat>Letter Paper (8.5x11 in)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Britannic Bold</vt:lpstr>
      <vt:lpstr>Calibri</vt:lpstr>
      <vt:lpstr>Google Sans</vt:lpstr>
      <vt:lpstr>Segoe UI</vt:lpstr>
      <vt:lpstr>Wingdings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Andrew Lockhart</dc:creator>
  <cp:keywords/>
  <dc:description/>
  <cp:lastModifiedBy>CH003644 Champions</cp:lastModifiedBy>
  <cp:revision>87</cp:revision>
  <dcterms:created xsi:type="dcterms:W3CDTF">2021-05-11T11:52:07Z</dcterms:created>
  <dcterms:modified xsi:type="dcterms:W3CDTF">2026-09-21T22:44:03Z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0x01010031AC90557B633248866586D1BEA48097</vt:lpwstr>
  </property>
  <property fmtid="{D5CDD505-2E9C-101B-9397-08002B2CF9AE}" pid="3" name="KCEBrand">
    <vt:lpwstr/>
  </property>
  <property fmtid="{D5CDD505-2E9C-101B-9397-08002B2CF9AE}" pid="4" name="MediaServiceImageTags">
    <vt:lpwstr/>
  </property>
</Properties>
</file>